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66" d="100"/>
          <a:sy n="66" d="100"/>
        </p:scale>
        <p:origin x="-147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1053;&#1054;&#1044;,%20&#1073;&#1077;&#1089;&#1077;&#1076;&#1099;,%20&#1093;&#1091;&#1076;&#1086;&#1078;&#1077;&#1089;&#1090;&#1074;&#1077;&#1085;&#1085;&#1086;&#1077;%20&#1089;&#1083;&#1086;&#1074;&#1086;" TargetMode="External"/><Relationship Id="rId7" Type="http://schemas.openxmlformats.org/officeDocument/2006/relationships/hyperlink" Target="&#1076;&#1077;&#1090;&#1089;&#1082;&#1086;&#1077;%20&#1080;&#1089;&#1089;&#1083;&#1077;&#1076;&#1086;&#1074;&#1072;&#1085;&#1080;&#1077;%20&#1043;&#1077;&#1088;&#1073;%20&#1084;&#1086;&#1077;&#1081;%20&#1089;&#1077;&#1084;&#1100;&#1080;.pptx" TargetMode="External"/><Relationship Id="rId2" Type="http://schemas.openxmlformats.org/officeDocument/2006/relationships/hyperlink" Target="&#1074;&#1080;&#1079;&#1080;&#1090;&#1082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77;&#1090;&#1089;&#1082;&#1086;&#1077;%20&#1080;&#1089;&#1089;&#1083;&#1077;&#1076;&#1086;&#1074;&#1072;&#1085;&#1080;&#1077;%20&#1055;&#1091;&#1090;&#1077;&#1096;&#1077;&#1089;&#1090;&#1074;&#1091;&#1077;&#1084;%20&#1087;&#1086;%20&#1075;&#1086;&#1088;&#1086;&#1076;&#1072;&#1084;.pptx" TargetMode="External"/><Relationship Id="rId5" Type="http://schemas.openxmlformats.org/officeDocument/2006/relationships/hyperlink" Target="&#1076;&#1077;&#1090;&#1089;&#1082;&#1086;&#1077;%20&#1080;&#1089;&#1089;&#1083;&#1077;&#1076;&#1086;&#1074;&#1072;&#1085;&#1080;&#1077;%20&#1057;&#1093;&#1086;&#1076;&#1080;&#1084;%20&#1089;%20&#1084;&#1072;&#1084;&#1086;&#1081;%20&#1084;&#1099;%20&#1074;%20&#1084;&#1091;&#1079;&#1077;&#1081;.pptx" TargetMode="External"/><Relationship Id="rId4" Type="http://schemas.openxmlformats.org/officeDocument/2006/relationships/hyperlink" Target="&#1050;&#1086;&#1085;&#1089;&#1091;&#1083;&#1100;&#1090;&#1072;&#1094;&#1080;&#1080;%20&#1076;&#1083;&#1103;%20&#1088;&#1086;&#1076;&#1080;&#1090;&#1077;&#1083;&#1077;&#1081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shkolnik.ry/" TargetMode="External"/><Relationship Id="rId2" Type="http://schemas.openxmlformats.org/officeDocument/2006/relationships/hyperlink" Target="http://www.mdou-pervouralsk.narod.r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3861048"/>
            <a:ext cx="3682752" cy="2265115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>
                <a:latin typeface="Arial"/>
                <a:cs typeface="Arial"/>
              </a:rPr>
              <a:t> </a:t>
            </a:r>
          </a:p>
          <a:p>
            <a:pPr algn="r">
              <a:buNone/>
            </a:pPr>
            <a:r>
              <a:rPr lang="ru-RU" dirty="0" smtClean="0">
                <a:latin typeface="Arial"/>
                <a:cs typeface="Arial"/>
              </a:rPr>
              <a:t>Цветкова Ю.В., воспитатель Румянцева Л.В., воспитатель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Arial"/>
                <a:cs typeface="Arial"/>
              </a:rPr>
              <a:t>© ГДДВ СОШ № 10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Герб рода и города : от прошлого к настоящему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6309320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г.Рыбинск, февраль 2014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741" y="2636912"/>
            <a:ext cx="2576086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/>
              <a:t>Цель</a:t>
            </a:r>
            <a:r>
              <a:rPr lang="ru-RU" sz="2800" dirty="0" smtClean="0"/>
              <a:t>: Формирование </a:t>
            </a:r>
            <a:r>
              <a:rPr lang="ru-RU" sz="2800" dirty="0"/>
              <a:t>представлений о родовой </a:t>
            </a:r>
            <a:r>
              <a:rPr lang="ru-RU" sz="2800" dirty="0" smtClean="0"/>
              <a:t>символике</a:t>
            </a:r>
          </a:p>
          <a:p>
            <a:pPr>
              <a:buNone/>
            </a:pPr>
            <a:r>
              <a:rPr lang="ru-RU" sz="2800" dirty="0" smtClean="0"/>
              <a:t>Задачи</a:t>
            </a:r>
            <a:r>
              <a:rPr lang="ru-RU" sz="2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Развивать любознательность посредством использования дополнительных источников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Развивать аналитические способности через выяснение взаимосвязи прошлого и настоящего</a:t>
            </a:r>
          </a:p>
          <a:p>
            <a:pPr marL="0" indent="0">
              <a:buNone/>
            </a:pPr>
            <a:r>
              <a:rPr lang="ru-RU" sz="2800" dirty="0" smtClean="0"/>
              <a:t>                                                                     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Развивающая цель и задачи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420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                                                                                 </a:t>
            </a: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740352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9" y="1772816"/>
            <a:ext cx="7596832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Цель:</a:t>
            </a:r>
          </a:p>
          <a:p>
            <a:pPr>
              <a:buNone/>
            </a:pPr>
            <a:r>
              <a:rPr lang="ru-RU" sz="2800" dirty="0"/>
              <a:t>Воспитание чувства уважения к истории своей семьи</a:t>
            </a:r>
          </a:p>
          <a:p>
            <a:pPr>
              <a:buNone/>
            </a:pPr>
            <a:r>
              <a:rPr lang="ru-RU" sz="2800" dirty="0" smtClean="0"/>
              <a:t>Задачи:                                                                             .Воспитывать </a:t>
            </a:r>
            <a:r>
              <a:rPr lang="ru-RU" sz="2800" dirty="0"/>
              <a:t>нравственные качества</a:t>
            </a:r>
          </a:p>
          <a:p>
            <a:pPr>
              <a:buNone/>
            </a:pPr>
            <a:r>
              <a:rPr lang="ru-RU" sz="2800" dirty="0" smtClean="0"/>
              <a:t>    .Способствовать </a:t>
            </a:r>
            <a:r>
              <a:rPr lang="ru-RU" sz="2800" dirty="0"/>
              <a:t>укреплению детско-родительских отношений путем привлечения к совместному творчеству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Воспитательная цель и задачи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12360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247654"/>
              </p:ext>
            </p:extLst>
          </p:nvPr>
        </p:nvGraphicFramePr>
        <p:xfrm>
          <a:off x="755576" y="2132856"/>
          <a:ext cx="7776864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Частные вопросы</a:t>
                      </a:r>
                    </a:p>
                    <a:p>
                      <a:pPr algn="ctr"/>
                      <a:r>
                        <a:rPr lang="ru-RU" dirty="0" smtClean="0"/>
                        <a:t> (в рамках учебной темы)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Темы исследований</a:t>
                      </a:r>
                      <a:endParaRPr lang="ru-RU" dirty="0"/>
                    </a:p>
                  </a:txBody>
                  <a:tcPr marL="82321" marR="82321"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1.Зачем городу и семье нужен герб?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1.1.Сходим с мамой мы в музей</a:t>
                      </a:r>
                      <a:endParaRPr lang="ru-RU" dirty="0"/>
                    </a:p>
                  </a:txBody>
                  <a:tcPr marL="82321" marR="82321"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2.Почему каждый город имеет свой герб?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2.2.путешествуем по городам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2321" marR="82321"/>
                </a:tc>
              </a:tr>
              <a:tr h="1069268">
                <a:tc>
                  <a:txBody>
                    <a:bodyPr/>
                    <a:lstStyle/>
                    <a:p>
                      <a:r>
                        <a:rPr lang="ru-RU" dirty="0" smtClean="0"/>
                        <a:t>3.Какие отличия есть у гербов?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3.1.герб моей семьи</a:t>
                      </a:r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Частные вопросы и темы исследований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776863" cy="45693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Подготовительный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Проектировочный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Практический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Контрольно-коррекционный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Заключительный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4" name="Стрелка вправо 3">
            <a:hlinkClick r:id="rId7" action="ppaction://hlinksldjump"/>
          </p:cNvPr>
          <p:cNvSpPr/>
          <p:nvPr/>
        </p:nvSpPr>
        <p:spPr>
          <a:xfrm>
            <a:off x="7812360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8621"/>
            <a:ext cx="8757300" cy="52527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Цель: опрос и беседы, выявляющие знания и представления дошкольников и родителей о гербе города и традициях своей семьи.</a:t>
            </a:r>
          </a:p>
          <a:p>
            <a:pPr>
              <a:buNone/>
            </a:pPr>
            <a:r>
              <a:rPr lang="ru-RU" sz="2000" dirty="0" smtClean="0"/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</a:t>
            </a:r>
            <a:r>
              <a:rPr lang="ru-RU" sz="2000" dirty="0" smtClean="0"/>
              <a:t>Результат: выявлен уровень знаний у детей и родителей о гербе родного города, и своих традициях. Необходимо проводить дальнейшую работу по данному направлению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20880" cy="89268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(мотивационный)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84133"/>
              </p:ext>
            </p:extLst>
          </p:nvPr>
        </p:nvGraphicFramePr>
        <p:xfrm>
          <a:off x="323529" y="2132856"/>
          <a:ext cx="8495209" cy="302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118133"/>
                <a:gridCol w="2856796"/>
              </a:tblGrid>
              <a:tr h="101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Педагоги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Родители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795655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Получают информацию по теме</a:t>
                      </a:r>
                    </a:p>
                    <a:p>
                      <a:r>
                        <a:rPr lang="ru-RU" dirty="0" smtClean="0"/>
                        <a:t>Принимают задачи проекта «герб рода и города…»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Мотивировать детей</a:t>
                      </a:r>
                    </a:p>
                    <a:p>
                      <a:r>
                        <a:rPr lang="ru-RU" dirty="0" smtClean="0"/>
                        <a:t>Помочь сформировать цели и задачи </a:t>
                      </a:r>
                    </a:p>
                    <a:p>
                      <a:r>
                        <a:rPr lang="ru-RU" dirty="0" smtClean="0"/>
                        <a:t>Выявить знания детей и родителей по теме «герб рода и города…» </a:t>
                      </a:r>
                    </a:p>
                    <a:p>
                      <a:r>
                        <a:rPr lang="ru-RU" dirty="0" smtClean="0"/>
                        <a:t>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Получают информацию по теме</a:t>
                      </a:r>
                    </a:p>
                    <a:p>
                      <a:r>
                        <a:rPr lang="ru-RU" dirty="0" smtClean="0"/>
                        <a:t>Обсуждают тему с детьми</a:t>
                      </a:r>
                    </a:p>
                    <a:p>
                      <a:r>
                        <a:rPr lang="ru-RU" dirty="0" smtClean="0"/>
                        <a:t>Принимают задачи проекта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40330" y="61390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28474" cy="60932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Цель: определить темы исследований </a:t>
            </a:r>
            <a:r>
              <a:rPr lang="ru-RU" sz="2000" smtClean="0"/>
              <a:t>по проекту.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Результат: были определены темы исследований по проекту. </a:t>
            </a:r>
            <a:r>
              <a:rPr lang="ru-RU" sz="2000" dirty="0"/>
              <a:t>В</a:t>
            </a:r>
            <a:r>
              <a:rPr lang="ru-RU" sz="2000" dirty="0" smtClean="0"/>
              <a:t>ыбрана консультация необходимая для родителей по вопросам патриотического воспитания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509520" cy="9361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Проектировочный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53802"/>
              </p:ext>
            </p:extLst>
          </p:nvPr>
        </p:nvGraphicFramePr>
        <p:xfrm>
          <a:off x="251520" y="1556792"/>
          <a:ext cx="864096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928324"/>
              </a:tblGrid>
              <a:tr h="8229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Воспитанники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Педагоги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Родители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06547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Проявляют интерес к работе над проектом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Определяет средства </a:t>
                      </a:r>
                    </a:p>
                    <a:p>
                      <a:r>
                        <a:rPr lang="ru-RU" sz="1400" dirty="0" smtClean="0"/>
                        <a:t>реализации проекта </a:t>
                      </a:r>
                    </a:p>
                    <a:p>
                      <a:r>
                        <a:rPr lang="ru-RU" sz="1400" dirty="0" smtClean="0"/>
                        <a:t>Предлагает темы исследований: «Сходим с мамой мы в музей», «Путешествуем по городам», «Герб моей семьи»</a:t>
                      </a:r>
                    </a:p>
                    <a:p>
                      <a:r>
                        <a:rPr lang="ru-RU" sz="1400" dirty="0" smtClean="0"/>
                        <a:t>Организовывает консультации для родителей по теме «Воспитание патриотических чувств у дошкольников» </a:t>
                      </a:r>
                    </a:p>
                    <a:p>
                      <a:r>
                        <a:rPr lang="ru-RU" sz="1400" dirty="0" smtClean="0"/>
                        <a:t>Направляет и контролирует деятельность детей </a:t>
                      </a:r>
                    </a:p>
                    <a:p>
                      <a:r>
                        <a:rPr lang="ru-RU" sz="1400" dirty="0" smtClean="0"/>
                        <a:t> Побуждает родителей к участию в походах в музей.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Знакомятся с консультациями по теме «Воспитание   патриотических чувств у дошкольников»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68344" y="60670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19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Цель: познакомиться с историей герба города, с его изменениями, традициями разных семей</a:t>
            </a:r>
            <a:r>
              <a:rPr lang="ru-RU" sz="2000" dirty="0"/>
              <a:t>;</a:t>
            </a:r>
            <a:r>
              <a:rPr lang="ru-RU" sz="2000" dirty="0" smtClean="0"/>
              <a:t> провести исследования по запланированным темам</a:t>
            </a:r>
          </a:p>
          <a:p>
            <a:pPr>
              <a:buNone/>
            </a:pPr>
            <a:r>
              <a:rPr lang="ru-RU" sz="2000" dirty="0" smtClean="0"/>
              <a:t>Сроки: 4-5 дней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000" dirty="0" smtClean="0"/>
              <a:t>Результат: проведен комплекс мероприятий по проекту, собран материал по данной теме.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Практический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54574"/>
              </p:ext>
            </p:extLst>
          </p:nvPr>
        </p:nvGraphicFramePr>
        <p:xfrm>
          <a:off x="395533" y="2204863"/>
          <a:ext cx="835293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339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34429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Рассматривают иллюстрации и фотографии о гербах разных городов, государственную символику. Слушают рассказ воспитателя о городах и семьях. </a:t>
                      </a:r>
                    </a:p>
                    <a:p>
                      <a:r>
                        <a:rPr lang="ru-RU" sz="1600" dirty="0" smtClean="0"/>
                        <a:t>Играют в </a:t>
                      </a:r>
                      <a:r>
                        <a:rPr lang="ru-RU" sz="1600" dirty="0" err="1" smtClean="0"/>
                        <a:t>дид</a:t>
                      </a:r>
                      <a:r>
                        <a:rPr lang="ru-RU" sz="1600" dirty="0" smtClean="0"/>
                        <a:t>. игры Изучают герб родного города.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Направляет и контролирует деятельность детей</a:t>
                      </a:r>
                    </a:p>
                    <a:p>
                      <a:r>
                        <a:rPr lang="ru-RU" sz="1600" dirty="0" smtClean="0"/>
                        <a:t> Побуждает родителей к участию в создании семейных гербов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Совместно с детьми выполняют задания, собирают фото и иллюстрации по теме «род и герб» 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884368" y="59229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911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Цель: проанализировать проведенную работу и выявить необходимость продолжения работы по данному направлению.</a:t>
            </a:r>
          </a:p>
          <a:p>
            <a:pPr>
              <a:buNone/>
            </a:pPr>
            <a:r>
              <a:rPr lang="ru-RU" sz="2000" dirty="0" smtClean="0"/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Результат: создание  детьми вместе с родителями семейных гербов 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Контрольно-коррекционный этап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99505"/>
              </p:ext>
            </p:extLst>
          </p:nvPr>
        </p:nvGraphicFramePr>
        <p:xfrm>
          <a:off x="323529" y="2492896"/>
          <a:ext cx="8136903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076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659725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Участвуют в итоговой беседе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Анализирует информацию, </a:t>
                      </a:r>
                      <a:r>
                        <a:rPr lang="ru-RU" smtClean="0"/>
                        <a:t>обобщает результаты.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Помогают откорректировать знания детей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736702" y="6067004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750" y="1628800"/>
            <a:ext cx="8229600" cy="51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Цель</a:t>
            </a:r>
            <a:r>
              <a:rPr lang="ru-RU" sz="2000" dirty="0"/>
              <a:t>:  проведение выставки  для родителей и детей, где каждая семья представила свой герб.</a:t>
            </a:r>
          </a:p>
          <a:p>
            <a:pPr>
              <a:buNone/>
            </a:pPr>
            <a:r>
              <a:rPr lang="ru-RU" sz="2000" dirty="0" smtClean="0"/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Результат: повышение уровня знаний  о </a:t>
            </a:r>
            <a:r>
              <a:rPr lang="ru-RU" sz="2000" dirty="0" err="1" smtClean="0"/>
              <a:t>семье,и</a:t>
            </a:r>
            <a:r>
              <a:rPr lang="ru-RU" sz="2000" dirty="0" smtClean="0"/>
              <a:t> ее традициях; гербе города и его изменениях.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42150"/>
              </p:ext>
            </p:extLst>
          </p:nvPr>
        </p:nvGraphicFramePr>
        <p:xfrm>
          <a:off x="611560" y="2780929"/>
          <a:ext cx="7848871" cy="258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740"/>
                <a:gridCol w="2706042"/>
                <a:gridCol w="2733089"/>
              </a:tblGrid>
              <a:tr h="725800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185998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Участвуют в выставке «Семейный герб»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Помощь в создании презентации, выставки  «Семейный герб»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Помогают в создании презентации</a:t>
                      </a:r>
                    </a:p>
                    <a:p>
                      <a:r>
                        <a:rPr lang="ru-RU" dirty="0" smtClean="0"/>
                        <a:t>Участвуют в выставке «Семейный герб»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66384" y="60281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920879" cy="468052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Визитка проекта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Дидактические материалы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          Методические материалы 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Конспекты занятий 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Беседа 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Художественное слово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Консультации для родителей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          Детские работы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Детское исследование «Сходим с мамой мы в музей»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6" action="ppaction://hlinkpres?slideindex=1&amp;slidetitle="/>
              </a:rPr>
              <a:t>Детское исследование «Путешествуем по городам»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7" action="ppaction://hlinkpres?slideindex=1&amp;slidetitle="/>
              </a:rPr>
              <a:t>Детское исследование «Герб моей семьи»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AutoNum type="arabicPeriod" startAt="5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Учебно-методический пакет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/>
          <a:lstStyle/>
          <a:p>
            <a:r>
              <a:rPr lang="ru-RU" dirty="0" smtClean="0"/>
              <a:t>Творческое название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4464496" cy="3312368"/>
          </a:xfrm>
        </p:spPr>
        <p:txBody>
          <a:bodyPr/>
          <a:lstStyle/>
          <a:p>
            <a:r>
              <a:rPr lang="ru-RU" sz="2800" b="1" dirty="0" smtClean="0"/>
              <a:t>Различным образом державы                                 Свои украсили гербы</a:t>
            </a:r>
          </a:p>
          <a:p>
            <a:r>
              <a:rPr lang="ru-RU" sz="2800" b="1" dirty="0" smtClean="0"/>
              <a:t>Вот леопард, орел двуглавый</a:t>
            </a:r>
          </a:p>
          <a:p>
            <a:r>
              <a:rPr lang="ru-RU" sz="2800" b="1" dirty="0" smtClean="0"/>
              <a:t>И лев, встающий на дыбы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79496"/>
            <a:ext cx="3611893" cy="2407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А.А Вахрушев, Е.Е. </a:t>
            </a:r>
            <a:r>
              <a:rPr lang="ru-RU" dirty="0" err="1" smtClean="0"/>
              <a:t>Кочемасова</a:t>
            </a:r>
            <a:r>
              <a:rPr lang="ru-RU" dirty="0" smtClean="0"/>
              <a:t>, И.В. Маслова, «Здра</a:t>
            </a:r>
            <a:r>
              <a:rPr lang="ru-RU" dirty="0"/>
              <a:t>в</a:t>
            </a:r>
            <a:r>
              <a:rPr lang="ru-RU" dirty="0" smtClean="0"/>
              <a:t>ствуй, мир» Москва,2011</a:t>
            </a:r>
          </a:p>
          <a:p>
            <a:r>
              <a:rPr lang="ru-RU" dirty="0" smtClean="0"/>
              <a:t>Н.В. Алешина «Ознакомление дошкольников с окружающим» Москваю,2009</a:t>
            </a:r>
          </a:p>
          <a:p>
            <a:r>
              <a:rPr lang="ru-RU" dirty="0" smtClean="0"/>
              <a:t>Н.В. Алешина « Патриотическое воспитание дошкольников » Москва, 2008</a:t>
            </a:r>
          </a:p>
          <a:p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www.mdou-pervouralsk.narod.ry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www.doshkolnik.ry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Цветкова Юлия                                                                    Валерьевна, воспитатель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Румянцева Людмила                                              Викторовна, воспитатель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проекта</a:t>
            </a:r>
            <a:endParaRPr lang="ru-RU" dirty="0"/>
          </a:p>
        </p:txBody>
      </p:sp>
      <p:pic>
        <p:nvPicPr>
          <p:cNvPr id="1026" name="Picture 2" descr="C:\Users\Lenovo\Desktop\Каток с садиком 2014\DSCN35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985248" cy="298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353" y="2636912"/>
            <a:ext cx="7408333" cy="3450696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КАК ВЫРАЗИТЬ СЕБЯ ?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pic>
        <p:nvPicPr>
          <p:cNvPr id="1026" name="Picture 2" descr="C:\Users\Lenovo\Desktop\Музей\DSC_040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76872"/>
            <a:ext cx="309634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7818" y="1844824"/>
            <a:ext cx="7408333" cy="4026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Почему изменяются гербы?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06528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hrono.ru/heraldicum/russia/subjects/towns/images/rybins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84984"/>
            <a:ext cx="2304256" cy="313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rono.ru/heraldicum/russia/subjects/towns/images/rybin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70" y="3140968"/>
            <a:ext cx="283155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Rybinsk rayon (Yaroslavl oblast), coat of arm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5" y="3343046"/>
            <a:ext cx="2232248" cy="307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Групповой</a:t>
            </a:r>
          </a:p>
          <a:p>
            <a:r>
              <a:rPr lang="ru-RU" sz="3200" dirty="0" err="1" smtClean="0"/>
              <a:t>Межпредметный</a:t>
            </a:r>
            <a:endParaRPr lang="ru-RU" sz="3200" dirty="0" smtClean="0"/>
          </a:p>
          <a:p>
            <a:r>
              <a:rPr lang="ru-RU" sz="3200" dirty="0" smtClean="0"/>
              <a:t>Информационный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СТАРШЕЙ ГРУППЫ</a:t>
            </a:r>
          </a:p>
          <a:p>
            <a:r>
              <a:rPr lang="ru-RU" dirty="0" smtClean="0"/>
              <a:t>ПЕДАГОГИ</a:t>
            </a:r>
          </a:p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5" cy="48245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Проект направлен на формирование у детей основ патриотического воспитания: любовь к своей стране, городу, семье. Самостоятельные исследования помогут формированию у детей умений анализировать  и сравнивать разные города, традиции разных семей, помогут узнать историю родного города и появления герба. Проект  способствует активации работы с родителями по изучению города, </a:t>
            </a:r>
            <a:r>
              <a:rPr lang="ru-RU" dirty="0" smtClean="0"/>
              <a:t>изучению </a:t>
            </a:r>
            <a:r>
              <a:rPr lang="ru-RU" dirty="0"/>
              <a:t>собственной семьи и традиций. Структура проекта  предполагает проведение детских исследований по данному направлению.</a:t>
            </a:r>
          </a:p>
          <a:p>
            <a:r>
              <a:rPr lang="ru-RU" dirty="0"/>
              <a:t>Проект рассматривает проблему нашего времени – патриотическое воспитание, которое включено в программу дошкольного воспитания.</a:t>
            </a:r>
          </a:p>
          <a:p>
            <a:r>
              <a:rPr lang="ru-RU" dirty="0"/>
              <a:t>Продолжительность проекта 16 дней.</a:t>
            </a:r>
          </a:p>
          <a:p>
            <a:r>
              <a:rPr lang="ru-RU" dirty="0"/>
              <a:t>Итогом данного проекта станет выставка семейных гербов, сделанных детьми совместно с родителями.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hlinkClick r:id="rId2" action="ppaction://hlinksldjump"/>
              </a:rPr>
              <a:t>Образовательные</a:t>
            </a:r>
            <a:endParaRPr lang="ru-RU" sz="3600" b="1" dirty="0" smtClean="0"/>
          </a:p>
          <a:p>
            <a:r>
              <a:rPr lang="ru-RU" sz="3600" b="1" dirty="0" smtClean="0">
                <a:hlinkClick r:id="rId3" action="ppaction://hlinksldjump"/>
              </a:rPr>
              <a:t>Развивающие</a:t>
            </a:r>
            <a:endParaRPr lang="ru-RU" sz="3600" b="1" dirty="0" smtClean="0"/>
          </a:p>
          <a:p>
            <a:r>
              <a:rPr lang="ru-RU" sz="3600" b="1" dirty="0" smtClean="0">
                <a:hlinkClick r:id="rId4" action="ppaction://hlinksldjump"/>
              </a:rPr>
              <a:t>Воспитательные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4" name="Стрелка вправо 3">
            <a:hlinkClick r:id="rId5" action="ppaction://hlinksldjump"/>
          </p:cNvPr>
          <p:cNvSpPr/>
          <p:nvPr/>
        </p:nvSpPr>
        <p:spPr>
          <a:xfrm>
            <a:off x="7467172" y="57789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2816"/>
            <a:ext cx="7891175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Цель</a:t>
            </a:r>
            <a:r>
              <a:rPr lang="ru-RU" sz="3200" dirty="0" smtClean="0"/>
              <a:t>: Ознакомление </a:t>
            </a:r>
            <a:r>
              <a:rPr lang="ru-RU" sz="3200" dirty="0"/>
              <a:t>детей с семейными </a:t>
            </a:r>
            <a:r>
              <a:rPr lang="ru-RU" sz="3200" dirty="0" smtClean="0"/>
              <a:t>ценностями</a:t>
            </a:r>
          </a:p>
          <a:p>
            <a:pPr>
              <a:buNone/>
            </a:pPr>
            <a:r>
              <a:rPr lang="ru-RU" sz="3200" dirty="0" smtClean="0"/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/>
              <a:t>1.	Расширять представления об истории своей семьи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/>
              <a:t>2.	Научить правильному изображению семейного герба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цель и задачи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68344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847</Words>
  <Application>Microsoft Office PowerPoint</Application>
  <PresentationFormat>Экран (4:3)</PresentationFormat>
  <Paragraphs>202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Герб рода и города : от прошлого к настоящему</vt:lpstr>
      <vt:lpstr>Творческое название</vt:lpstr>
      <vt:lpstr>Основополагающий вопрос</vt:lpstr>
      <vt:lpstr>Проблемный вопрос</vt:lpstr>
      <vt:lpstr>Типология проекта</vt:lpstr>
      <vt:lpstr>Участники проекта</vt:lpstr>
      <vt:lpstr>Аннотация</vt:lpstr>
      <vt:lpstr>Цели:</vt:lpstr>
      <vt:lpstr>Образовательная цель и задачи</vt:lpstr>
      <vt:lpstr>Развивающая цель и задачи</vt:lpstr>
      <vt:lpstr>Воспитательная цель и задачи</vt:lpstr>
      <vt:lpstr>Частные вопросы и темы исследований</vt:lpstr>
      <vt:lpstr>Этапы проекта</vt:lpstr>
      <vt:lpstr> Подготовительный этап  (мотивационный)   </vt:lpstr>
      <vt:lpstr>Проектировочный этап </vt:lpstr>
      <vt:lpstr>Практический этап </vt:lpstr>
      <vt:lpstr>Контрольно-коррекционный этап</vt:lpstr>
      <vt:lpstr> Заключительный этап  </vt:lpstr>
      <vt:lpstr>Учебно-методический пакет</vt:lpstr>
      <vt:lpstr>Библиография</vt:lpstr>
      <vt:lpstr>Авторы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Настя</dc:creator>
  <cp:lastModifiedBy>Lenovo</cp:lastModifiedBy>
  <cp:revision>57</cp:revision>
  <dcterms:created xsi:type="dcterms:W3CDTF">2014-01-30T16:42:17Z</dcterms:created>
  <dcterms:modified xsi:type="dcterms:W3CDTF">2014-03-21T06:02:51Z</dcterms:modified>
</cp:coreProperties>
</file>