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6" r:id="rId7"/>
    <p:sldId id="267" r:id="rId8"/>
    <p:sldId id="268" r:id="rId9"/>
    <p:sldId id="270" r:id="rId10"/>
    <p:sldId id="269" r:id="rId11"/>
    <p:sldId id="265" r:id="rId12"/>
    <p:sldId id="271" r:id="rId13"/>
    <p:sldId id="258" r:id="rId14"/>
    <p:sldId id="272" r:id="rId15"/>
    <p:sldId id="274" r:id="rId16"/>
    <p:sldId id="278" r:id="rId17"/>
    <p:sldId id="277" r:id="rId18"/>
    <p:sldId id="276" r:id="rId19"/>
    <p:sldId id="275" r:id="rId20"/>
    <p:sldId id="281" r:id="rId21"/>
    <p:sldId id="282" r:id="rId22"/>
    <p:sldId id="284" r:id="rId23"/>
    <p:sldId id="279" r:id="rId24"/>
    <p:sldId id="280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785653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6248095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452962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22195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479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4655"/>
            <a:ext cx="4040188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479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4655"/>
            <a:ext cx="404177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7856530" cy="101435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и деньги</a:t>
            </a:r>
            <a:endParaRPr lang="en-US" sz="4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7924800" cy="106680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ru-RU" sz="2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ru-RU" altLang="ru-RU" sz="2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С0Ш 10, ГДДВ г. Рыбинск, 2019год</a:t>
            </a:r>
          </a:p>
          <a:p>
            <a:pPr algn="l" eaLnBrk="1" hangingPunct="1"/>
            <a:r>
              <a:rPr lang="ru-RU" altLang="ru-RU" sz="24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Мироян</a:t>
            </a:r>
            <a:r>
              <a:rPr lang="ru-RU" altLang="ru-RU" sz="2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Наталья Борисовна, воспитатель  </a:t>
            </a:r>
          </a:p>
          <a:p>
            <a:pPr algn="l" eaLnBrk="1" hangingPunct="1"/>
            <a:r>
              <a:rPr lang="ru-RU" altLang="ru-RU" sz="24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Курочкина Вероника Александровна, воспитатель</a:t>
            </a:r>
          </a:p>
          <a:p>
            <a:pPr eaLnBrk="1" hangingPunct="1"/>
            <a:endParaRPr lang="ru-RU" altLang="ru-RU" sz="120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Основополагающий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вопрос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057400"/>
            <a:ext cx="6400800" cy="8309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деньги?</a:t>
            </a:r>
            <a:endParaRPr lang="ru-RU" sz="4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685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Проблемные вопросы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209800"/>
            <a:ext cx="7315200" cy="156966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Зачем человеку деньги?</a:t>
            </a:r>
          </a:p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чего человеку деньги?</a:t>
            </a:r>
            <a:endParaRPr lang="ru-RU" sz="4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7774066"/>
              </p:ext>
            </p:extLst>
          </p:nvPr>
        </p:nvGraphicFramePr>
        <p:xfrm>
          <a:off x="2895600" y="228600"/>
          <a:ext cx="5943600" cy="640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71800"/>
                <a:gridCol w="2971800"/>
              </a:tblGrid>
              <a:tr h="14306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Частные вопросы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 исследований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97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появились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такое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63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чего человеку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Можно ли прожить без денег?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407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Где хранят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такое банк?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7774066"/>
              </p:ext>
            </p:extLst>
          </p:nvPr>
        </p:nvGraphicFramePr>
        <p:xfrm>
          <a:off x="1371600" y="228600"/>
          <a:ext cx="7620000" cy="381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810000"/>
                <a:gridCol w="3810000"/>
              </a:tblGrid>
              <a:tr h="85158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Частные вопросы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 исследований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34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появились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такое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35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чего человеку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Можно ли прожить без денег?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14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Где хранят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деньги?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такое банк?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743200" y="990600"/>
            <a:ext cx="6019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Проектировочный</a:t>
            </a:r>
            <a:endParaRPr lang="ru-RU" altLang="ru-RU" sz="3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Организационный</a:t>
            </a: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Практический</a:t>
            </a: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Коррекционный</a:t>
            </a: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Заключительный</a:t>
            </a:r>
            <a:endParaRPr lang="ru-RU" altLang="ru-RU" sz="3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altLang="ru-RU" sz="2800" dirty="0" smtClean="0">
              <a:solidFill>
                <a:srgbClr val="DEDED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altLang="ru-RU" sz="2800" dirty="0" smtClean="0">
              <a:solidFill>
                <a:srgbClr val="DEDEDE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altLang="ru-RU" sz="2800" dirty="0" smtClean="0">
              <a:solidFill>
                <a:srgbClr val="DEDE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810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533401"/>
            <a:ext cx="7162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сбор информации и планирование воспитательно-образовательной работы в рамках проекта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9338596"/>
              </p:ext>
            </p:extLst>
          </p:nvPr>
        </p:nvGraphicFramePr>
        <p:xfrm>
          <a:off x="0" y="1752600"/>
          <a:ext cx="9144000" cy="4724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00400"/>
                <a:gridCol w="2895600"/>
                <a:gridCol w="3048000"/>
              </a:tblGrid>
              <a:tr h="81866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solidFill>
                      <a:srgbClr val="DEDEDE"/>
                    </a:solidFill>
                  </a:tcPr>
                </a:tc>
              </a:tr>
              <a:tr h="3905740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-Мотивирует детей,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помогает сформулировать цели и задачи;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-выявляет знания детей и заинтересованность к книге 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-интервью детей по теме;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«Какую книгу ты бы хотел получить в подарок?»;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-заинтересовывает темой;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-сформировать проблему;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-создает выставку книг.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-Получают информацию по теме, принимают задачи проекта; 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-обсуждают тему;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-участвуют вместе с родителями в подборе литературы, портретов и иллюстраций.          </a:t>
                      </a:r>
                    </a:p>
                    <a:p>
                      <a:pPr algn="l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-Получают информацию по теме: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-обсуждают тему с детьми;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200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ринимают</a:t>
                      </a:r>
                      <a:r>
                        <a:rPr kumimoji="0" lang="en-US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kumimoji="0" lang="en-US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-участвуют вместе с детьми в подборе литературы,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иллюстраций;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-участвуют в обогащении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РППС группы.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57890"/>
            <a:ext cx="9144000" cy="461665"/>
          </a:xfrm>
          <a:prstGeom prst="rect">
            <a:avLst/>
          </a:prstGeom>
          <a:solidFill>
            <a:srgbClr val="DEDED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Результат: Выявление уровня знаний по теме проекта</a:t>
            </a:r>
            <a:endParaRPr lang="ru-RU" sz="2400" dirty="0">
              <a:latin typeface="Arial" charset="0"/>
            </a:endParaRPr>
          </a:p>
        </p:txBody>
      </p:sp>
      <p:pic>
        <p:nvPicPr>
          <p:cNvPr id="12290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23571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50307136"/>
              </p:ext>
            </p:extLst>
          </p:nvPr>
        </p:nvGraphicFramePr>
        <p:xfrm>
          <a:off x="-1" y="838200"/>
          <a:ext cx="9144001" cy="563272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876801"/>
                <a:gridCol w="2022764"/>
                <a:gridCol w="2244436"/>
              </a:tblGrid>
              <a:tr h="564811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solidFill>
                      <a:srgbClr val="DEDEDE"/>
                    </a:solidFill>
                  </a:tcPr>
                </a:tc>
              </a:tr>
              <a:tr h="505360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Определяет сроки и средства реализации </a:t>
                      </a: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проекта: пополнение </a:t>
                      </a: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Уголок сюжетно-ролевых игр»;  подбор материала по теме «Банк»; подбор пословиц и загадок о деньгах; разработка цикла заданий по данной теме; подбор материала, рассказывающего о деньгах, банке.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 ответить на частные вопросы: «Что такое деньги?», «Можно ли прожить без денег?», «Что такое банк?», с помощью исследований.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Организовывает консультацию для родителей по теме 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Экономическое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 старших дошкольников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 родительским уголком 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«Экономическое</a:t>
                      </a:r>
                      <a:r>
                        <a:rPr kumimoji="0"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 в семье</a:t>
                      </a: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Проявляют интерес к работе над проектом , выдвигают предположения 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исследованиям: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Знакомятся с консультациями по теме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«Экономическое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 старших дошкольников»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«Воспитание ….с родительским уголком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Помогают </a:t>
                      </a: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детям в исследовании, оформлении исследований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DEDED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Результат: определены темы детских исследований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создание мотивации, формулировка проблемы</a:t>
            </a: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-228600"/>
            <a:ext cx="1418771" cy="1241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334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работа над проектом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90433315"/>
              </p:ext>
            </p:extLst>
          </p:nvPr>
        </p:nvGraphicFramePr>
        <p:xfrm>
          <a:off x="0" y="1295400"/>
          <a:ext cx="9144000" cy="500487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64059"/>
                <a:gridCol w="3191908"/>
                <a:gridCol w="2588033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439527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Направляет и контролирует деятельность детей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Побуждает родителей к участию в детских исследованиях «Что такое деньги?»,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«Можно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ли прожить без денег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?»,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такое Банк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?».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экскурсию в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музей.</a:t>
                      </a:r>
                      <a:endParaRPr kumimoji="0" lang="ru-RU" sz="20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Помогает в изготовлении пособий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предметов для с-р игр.</a:t>
                      </a:r>
                      <a:endParaRPr kumimoji="0" lang="ru-RU" sz="2000" kern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Участвуют в беседах: «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ситуативном разговоре:  «Почему книги плачут»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Знакомятся с различными видами денег: бумажные, металлические, электронные.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Выполняют исследования: «Что такое деньги?», «Можно ли прожить без денег?»,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такое Банк?».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с детьми собирают фото и материалы по теме «Человек и деньги»,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участвуют в детских исследованиях, выполняют задания по оформлению детских работ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solidFill>
            <a:srgbClr val="DEDED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Результат: Проведены исследования. Найдены ответы на вопросы детей</a:t>
            </a:r>
          </a:p>
        </p:txBody>
      </p:sp>
      <p:pic>
        <p:nvPicPr>
          <p:cNvPr id="10242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28600"/>
            <a:ext cx="1723571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8349777"/>
              </p:ext>
            </p:extLst>
          </p:nvPr>
        </p:nvGraphicFramePr>
        <p:xfrm>
          <a:off x="0" y="1447800"/>
          <a:ext cx="9144000" cy="50292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/>
                <a:gridCol w="3048000"/>
                <a:gridCol w="3048000"/>
              </a:tblGrid>
              <a:tr h="878576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kumimoji="0" lang="ru-RU" alt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</a:tr>
              <a:tr h="41506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-Анализирует информацию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-обобщает результаты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помогает в оформлении результатов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побуждает родителей к участию 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проводит анкетирование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-подготавливает к показу презентации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Участвуют в итоговой беседе о пользе денег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(изготовление кошелька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знания о необходимости денег в жизни человека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Обсуждают профессии  связанные с экономикой.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с родителями изготавливают банковские карты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Помогают</a:t>
                      </a:r>
                      <a:r>
                        <a:rPr kumimoji="0" lang="en-US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откорректировать</a:t>
                      </a:r>
                      <a:r>
                        <a:rPr kumimoji="0" lang="en-US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r>
                        <a:rPr kumimoji="0" lang="en-US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</a:t>
                      </a:r>
                      <a:endParaRPr kumimoji="0" lang="ru-RU" altLang="ru-RU" sz="20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Корректируют составленные детьми рассказы о семейном бюджете , выполненные рисунки по данной теме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DEDED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Результат: оценивание полученных знаний участниками проекта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6858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оценивание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723571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28213942"/>
              </p:ext>
            </p:extLst>
          </p:nvPr>
        </p:nvGraphicFramePr>
        <p:xfrm>
          <a:off x="1" y="1600200"/>
          <a:ext cx="9144000" cy="4876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/>
                <a:gridCol w="3048000"/>
                <a:gridCol w="3048000"/>
              </a:tblGrid>
              <a:tr h="62926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</a:tr>
              <a:tr h="4247535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создании презентации сборника презентации детских исследований</a:t>
                      </a:r>
                    </a:p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Помощь в создании </a:t>
                      </a:r>
                      <a:b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кошельков-</a:t>
                      </a:r>
                      <a:r>
                        <a:rPr kumimoji="0" lang="ru-RU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«оригами»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Рассказывают стихи, участвуют в конкурсах, творчески подходят к выполнению заданий, с интересом и радостью делятся своими впечатлениями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Помогают в создании сборника  презентаций детских исследований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DEDEDE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кошельков-оригами и рисунков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334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представление содержания деятельности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04800" y="0"/>
            <a:ext cx="2071915" cy="1812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название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9623"/>
          </a:xfrm>
        </p:spPr>
        <p:txBody>
          <a:bodyPr/>
          <a:lstStyle/>
          <a:p>
            <a:pPr algn="just">
              <a:buNone/>
            </a:pP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	«Денежка без ног, а весь свет обойдет»</a:t>
            </a:r>
            <a:endParaRPr lang="en-US" sz="4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2133600" y="990600"/>
            <a:ext cx="6858000" cy="560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Визитка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Методическая презентация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Дидактические материалы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Игра «</a:t>
            </a:r>
            <a:r>
              <a:rPr kumimoji="0" lang="ru-RU" alt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Подбери </a:t>
            </a:r>
            <a:r>
              <a:rPr kumimoji="0" lang="ru-RU" alt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картинку»</a:t>
            </a:r>
            <a:endParaRPr kumimoji="0" lang="ru-RU" alt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Задание  «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Угадай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профессию</a:t>
            </a: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Упражнение «Из  чего делают деньги?»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Пособие « 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Методические материалы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	Буклет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 	Беседы с детьми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	 	Консультации для родителей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Учебно-методический пакет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>
            <a:spLocks noGrp="1"/>
          </p:cNvSpPr>
          <p:nvPr>
            <p:ph idx="1"/>
          </p:nvPr>
        </p:nvSpPr>
        <p:spPr>
          <a:xfrm>
            <a:off x="1676400" y="0"/>
            <a:ext cx="7315200" cy="6324600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ru-RU" alt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		Карта дидактического ресурса </a:t>
            </a:r>
            <a:r>
              <a:rPr lang="ru-RU" altLang="ru-RU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</a:t>
            </a:r>
            <a:endParaRPr lang="ru-RU" alt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alt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Карта дидактического ресурса </a:t>
            </a:r>
            <a:r>
              <a:rPr lang="ru-RU" altLang="ru-RU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endParaRPr lang="ru-RU" alt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alt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Карта дидактического ресурса </a:t>
            </a:r>
            <a:r>
              <a:rPr lang="ru-RU" altLang="ru-RU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</a:t>
            </a:r>
            <a:endParaRPr lang="ru-RU" alt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alt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Карта дидактического ресурса </a:t>
            </a:r>
            <a:r>
              <a:rPr lang="ru-RU" altLang="ru-RU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Художественное слово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Технологическая карта занятия «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Царство-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государство денег…»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Презентация «Возникновение денег»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«Как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играем в банк»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Детские работы</a:t>
            </a:r>
          </a:p>
          <a:p>
            <a:pPr marL="400050" lvl="1" indent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Детское исследование « Что такое деньги?»</a:t>
            </a:r>
          </a:p>
          <a:p>
            <a:pPr marL="400050" lvl="1" indent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Детско- родительское исследование «Можно прожить без денег?»</a:t>
            </a:r>
          </a:p>
          <a:p>
            <a:pPr marL="800100" lvl="2" indent="0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Детско- родительское исследование «Что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такое – Банк?»</a:t>
            </a: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endParaRPr lang="ru-RU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133600" y="1143000"/>
            <a:ext cx="7010400" cy="530383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Алешина Н.В. Ознакомление дошкольников с окружающим и социальной действительностью. Старшая группа. Конспекты занятий.- М.: УЦ. ПЕРСПЕКТИВА, 2008.-248 с.+8 с. 8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вклейка.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Короткова Л.Д. Технология использования авторской дидактической сказки. М.: УЦ Перспектива, 2010- 176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 «Детский сад 2100». Сборник материалов в 3 частях. Часть 2. Образовательные программы по разным линиям развития и аспектам воспитания детей младенческого, раннего и дошкольного возраста/Под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О.В.Чиндиловой.-М.:Баласс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2015.-240 с. ( Образовательная система «Школа 2100»).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Ушакова О.С. Ознакомление дошкольников с литературой и развитие речи: Методическое пособие.- М.:ТЦ Сфера, 2012.-288 с.( Развиваем речь).</a:t>
            </a:r>
          </a:p>
          <a:p>
            <a:pPr marL="342900" indent="-342900">
              <a:buFont typeface="+mj-lt"/>
              <a:buAutoNum type="arabicPeriod"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81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371600" y="1295400"/>
            <a:ext cx="7016195" cy="4275740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Мироян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Наталья Борисовна, воспитатель,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 квалификационная категория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Курочкина Вероника Александровна,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воспитатель,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85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Разработчики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438400" y="381000"/>
            <a:ext cx="65532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cap="none" dirty="0" smtClean="0">
                <a:ln w="1143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Типология проекта</a:t>
            </a:r>
            <a:endParaRPr lang="ru-RU" sz="4400" cap="none" dirty="0">
              <a:ln w="1143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1"/>
          <p:cNvSpPr>
            <a:spLocks noGrp="1"/>
          </p:cNvSpPr>
          <p:nvPr>
            <p:ph idx="1"/>
          </p:nvPr>
        </p:nvSpPr>
        <p:spPr>
          <a:xfrm>
            <a:off x="1676400" y="1447800"/>
            <a:ext cx="6840760" cy="4392489"/>
          </a:xfrm>
        </p:spPr>
        <p:txBody>
          <a:bodyPr/>
          <a:lstStyle/>
          <a:p>
            <a:pPr eaLnBrk="1" hangingPunct="1"/>
            <a:endParaRPr lang="ru-RU" altLang="ru-RU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</a:p>
          <a:p>
            <a:pPr eaLnBrk="1" hangingPunct="1"/>
            <a:r>
              <a:rPr lang="ru-RU" altLang="ru-RU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Межпредметный</a:t>
            </a:r>
            <a:endParaRPr lang="ru-RU" altLang="ru-RU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</a:p>
          <a:p>
            <a:pPr eaLnBrk="1" hangingPunct="1"/>
            <a:r>
              <a:rPr lang="ru-RU" alt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2390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4478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Дети старшего дошкольного возраста (5-6 лет)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5334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Аннотация проекта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43200" y="1447801"/>
            <a:ext cx="624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«Нажить много денег - храбрость; сохранить их - мудрость, а умело расходовать – искусство». Бертольд Авербах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0800" y="3276600"/>
            <a:ext cx="609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«Лучше обеспечить минимум  экономической грамотности на раннем этапе жизни, чем бороться против стихийно полученной экономической грамотности в дальнейший период жизни». экономист 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Колеман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286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Цели проектной деятельности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7526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Образовательные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Развивающие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Воспитательные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33600" y="876687"/>
            <a:ext cx="70104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Заложить основы экономического образа мышления у ребёнка – дошкольника.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ознакомить детей с профессиями связанными с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-раскрыть сущность понятия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«доход»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(заработная плата, пенсия, познакомить детей с ведением хозяйства;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дать представление о денежных знаках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(монета, купюра)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России и других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60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учить воспринимать и ценить окружающий мир, как результат труда людей.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391150"/>
            <a:ext cx="167640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33600" y="589583"/>
            <a:ext cx="6858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рациональное отношение к деньгам: бережливость, расчетливость, трудолюбие и доброту.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воспитывать такие качества, как бережливость, рациональность, экономность, трудолюбие;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воспитывать любовь и уважение к труду взрослых;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оспитывать осознанное и бережное отношение к деньгам;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оспитывать у детей навыки совместного взаимодействия в процессе  деятельности,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добиваясь единой цели.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7514" y="5426075"/>
            <a:ext cx="1636486" cy="1431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33600" y="902732"/>
            <a:ext cx="7010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Цель: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экономическое мышление через знакомство с экономическими понятиями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деньги,товар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зароботная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плата)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на доступном уровне взаимосвязь понятий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«труд- продукт – деньги»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то, что стоимость продукта зависит от качества;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-развивать речь, логическое мышление, внимание, сообразительность, самостоятельность и интерес к экономическим занятиям;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азвивать любознательность, умение наблюдать, анализировать, делать выводы;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ктивизировать речь детей, обогащать словарный запас новыми словами и понятиями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ÐÐ°ÑÑÐ¸Ð½ÐºÐ¸ Ð¿Ð¾ Ð·Ð°Ð¿ÑÐ¾ÑÑ Ð¼Ð¾Ð½ÐµÑÐ° ÐºÐ°ÑÑÐ¸Ð½ÐºÐ° Ð±ÐµÐ· ÑÐ¾Ð½Ð°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0429" y="5349875"/>
            <a:ext cx="1723571" cy="15081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90800" y="381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862</Words>
  <Application>Microsoft Office PowerPoint</Application>
  <PresentationFormat>Экран (4:3)</PresentationFormat>
  <Paragraphs>183</Paragraphs>
  <Slides>25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Человек и деньги</vt:lpstr>
      <vt:lpstr>Творческое название</vt:lpstr>
      <vt:lpstr>Типология проекта</vt:lpstr>
      <vt:lpstr>Участники проекта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1</cp:lastModifiedBy>
  <cp:revision>17</cp:revision>
  <dcterms:created xsi:type="dcterms:W3CDTF">2013-08-21T19:17:07Z</dcterms:created>
  <dcterms:modified xsi:type="dcterms:W3CDTF">2019-05-12T16:24:45Z</dcterms:modified>
</cp:coreProperties>
</file>